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4" r:id="rId4"/>
    <p:sldId id="258" r:id="rId5"/>
    <p:sldId id="259" r:id="rId6"/>
  </p:sldIdLst>
  <p:sldSz cx="9144000" cy="6858000" type="screen4x3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7" name="图片 6" descr="w0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00" y="893445"/>
            <a:ext cx="8916035" cy="5877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28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医师定期考核功能模块介绍</a:t>
            </a:r>
            <a:endParaRPr lang="zh-CN" altLang="zh-CN" sz="28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zh-CN" altLang="zh-CN" sz="28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zh-CN" altLang="zh-CN" dirty="0"/>
          </a:p>
          <a:p>
            <a:endParaRPr lang="en-US" altLang="zh-CN" sz="2000" b="1" dirty="0"/>
          </a:p>
          <a:p>
            <a:endParaRPr lang="en-US" altLang="zh-CN" sz="2000" b="1" dirty="0"/>
          </a:p>
          <a:p>
            <a:endParaRPr lang="en-US" altLang="zh-CN" sz="2000" b="1" dirty="0"/>
          </a:p>
          <a:p>
            <a:r>
              <a:rPr lang="en-US" altLang="zh-CN" sz="2000" b="1" dirty="0"/>
              <a:t>         </a:t>
            </a:r>
            <a:r>
              <a:rPr lang="zh-CN" altLang="en-US" sz="2000" b="1" dirty="0"/>
              <a:t>医疗机构端功能</a:t>
            </a:r>
            <a:endParaRPr lang="zh-CN" altLang="en-US" sz="2000" b="1" dirty="0"/>
          </a:p>
          <a:p>
            <a:r>
              <a:rPr lang="en-US" altLang="zh-CN" sz="2000" dirty="0"/>
              <a:t>     1.</a:t>
            </a:r>
            <a:r>
              <a:rPr lang="zh-CN" altLang="en-US" sz="2000" dirty="0"/>
              <a:t>录入考核数据</a:t>
            </a:r>
            <a:endParaRPr lang="zh-CN" altLang="en-US" sz="2000" dirty="0"/>
          </a:p>
          <a:p>
            <a:r>
              <a:rPr lang="en-US" altLang="zh-CN" sz="2000" dirty="0"/>
              <a:t>     2.</a:t>
            </a:r>
            <a:r>
              <a:rPr lang="zh-CN" altLang="en-US" sz="2000" dirty="0"/>
              <a:t>待审核的考核数据</a:t>
            </a:r>
            <a:endParaRPr lang="zh-CN" altLang="en-US" sz="2000" dirty="0"/>
          </a:p>
          <a:p>
            <a:r>
              <a:rPr lang="en-US" altLang="zh-CN" sz="2000" dirty="0"/>
              <a:t>     3.</a:t>
            </a:r>
            <a:r>
              <a:rPr lang="zh-CN" altLang="en-US" sz="2000" dirty="0"/>
              <a:t>已审核的考核数据</a:t>
            </a:r>
            <a:endParaRPr lang="zh-CN" altLang="en-US" sz="2000" dirty="0"/>
          </a:p>
          <a:p>
            <a:endParaRPr lang="zh-CN" altLang="en-US" dirty="0">
              <a:solidFill>
                <a:srgbClr val="FF0000"/>
              </a:solidFill>
            </a:endParaRPr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79315" y="2065655"/>
            <a:ext cx="3361690" cy="10382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2265" y="3604260"/>
            <a:ext cx="2155190" cy="3023870"/>
          </a:xfrm>
          <a:prstGeom prst="rect">
            <a:avLst/>
          </a:prstGeom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标题 1"/>
          <p:cNvSpPr>
            <a:spLocks noGrp="1"/>
          </p:cNvSpPr>
          <p:nvPr>
            <p:ph type="title"/>
          </p:nvPr>
        </p:nvSpPr>
        <p:spPr>
          <a:xfrm>
            <a:off x="1097915" y="133985"/>
            <a:ext cx="5571490" cy="574675"/>
          </a:xfrm>
        </p:spPr>
        <p:txBody>
          <a:bodyPr wrap="square" lIns="91440" tIns="45720" rIns="91440" bIns="45720" anchor="ctr">
            <a:normAutofit fontScale="90000"/>
          </a:bodyPr>
          <a:lstStyle/>
          <a:p>
            <a:pPr lvl="0"/>
            <a:r>
              <a:rPr lang="en-US" altLang="zh-CN" sz="3600" dirty="0">
                <a:solidFill>
                  <a:srgbClr val="000000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1.</a:t>
            </a:r>
            <a:r>
              <a:rPr lang="zh-CN" altLang="en-US" sz="3600" dirty="0">
                <a:solidFill>
                  <a:srgbClr val="000000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录入考核数据</a:t>
            </a:r>
            <a:endParaRPr lang="zh-CN" altLang="en-US" sz="3600" b="0" dirty="0">
              <a:solidFill>
                <a:srgbClr val="000000"/>
              </a:solidFill>
              <a:latin typeface="黑体" panose="02010609060101010101" pitchFamily="49" charset="-122"/>
              <a:ea typeface="华文行楷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125955" name="矩形 3"/>
          <p:cNvSpPr/>
          <p:nvPr/>
        </p:nvSpPr>
        <p:spPr>
          <a:xfrm>
            <a:off x="499745" y="896303"/>
            <a:ext cx="8143875" cy="11988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marL="457200" lvl="0" indent="-457200" eaLnBrk="0" hangingPunct="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CN" altLang="en-US" sz="2400" b="0" dirty="0">
                <a:latin typeface="微软雅黑" panose="020B0503020204020204" charset="-122"/>
                <a:ea typeface="微软雅黑" panose="020B0503020204020204" charset="-122"/>
                <a:sym typeface="黑体" panose="02010609060101010101" pitchFamily="49" charset="-122"/>
              </a:rPr>
              <a:t>医疗机构可选择本院医师，为其录入考核信息，具体操作方法如下图</a:t>
            </a:r>
            <a:r>
              <a:rPr lang="en-US" altLang="en-US" sz="2400" b="0" dirty="0">
                <a:latin typeface="微软雅黑" panose="020B0503020204020204" charset="-122"/>
                <a:ea typeface="微软雅黑" panose="020B0503020204020204" charset="-122"/>
                <a:sym typeface="黑体" panose="02010609060101010101" pitchFamily="49" charset="-122"/>
              </a:rPr>
              <a:t>。</a:t>
            </a:r>
            <a:endParaRPr lang="en-US" altLang="en-US" sz="2400" b="0" dirty="0">
              <a:latin typeface="微软雅黑" panose="020B0503020204020204" charset="-122"/>
              <a:ea typeface="微软雅黑" panose="020B0503020204020204" charset="-122"/>
              <a:sym typeface="黑体" panose="0201060906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1520" y="2201545"/>
            <a:ext cx="7679690" cy="4147185"/>
          </a:xfrm>
          <a:prstGeom prst="rect">
            <a:avLst/>
          </a:prstGeom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矩形 3"/>
          <p:cNvSpPr/>
          <p:nvPr/>
        </p:nvSpPr>
        <p:spPr>
          <a:xfrm>
            <a:off x="258445" y="327978"/>
            <a:ext cx="814387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indent="0" eaLnBrk="0" hangingPunct="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zh-CN" altLang="en-US" sz="2400" b="0" dirty="0">
              <a:latin typeface="微软雅黑" panose="020B0503020204020204" charset="-122"/>
              <a:ea typeface="微软雅黑" panose="020B0503020204020204" charset="-122"/>
              <a:sym typeface="黑体" panose="02010609060101010101" pitchFamily="49" charset="-122"/>
            </a:endParaRPr>
          </a:p>
          <a:p>
            <a:pPr marL="457200" lvl="0" indent="-457200" eaLnBrk="0" hangingPunct="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CN" altLang="en-US" sz="2400" b="0" dirty="0">
                <a:latin typeface="微软雅黑" panose="020B0503020204020204" charset="-122"/>
                <a:ea typeface="微软雅黑" panose="020B0503020204020204" charset="-122"/>
                <a:sym typeface="黑体" panose="02010609060101010101" pitchFamily="49" charset="-122"/>
              </a:rPr>
              <a:t>此模块中显示的是等待卫生计生部门审核的考核数据。</a:t>
            </a:r>
            <a:endParaRPr lang="en-US" altLang="en-US" sz="2400" b="0" dirty="0">
              <a:latin typeface="微软雅黑" panose="020B0503020204020204" charset="-122"/>
              <a:ea typeface="微软雅黑" panose="020B0503020204020204" charset="-122"/>
              <a:sym typeface="黑体" panose="02010609060101010101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6845" y="2018665"/>
            <a:ext cx="8830310" cy="4255135"/>
          </a:xfrm>
          <a:prstGeom prst="rect">
            <a:avLst/>
          </a:prstGeom>
        </p:spPr>
      </p:pic>
      <p:sp>
        <p:nvSpPr>
          <p:cNvPr id="125954" name="标题 1"/>
          <p:cNvSpPr>
            <a:spLocks noGrp="1"/>
          </p:cNvSpPr>
          <p:nvPr>
            <p:ph type="title"/>
          </p:nvPr>
        </p:nvSpPr>
        <p:spPr>
          <a:xfrm>
            <a:off x="1097915" y="133985"/>
            <a:ext cx="5571490" cy="574675"/>
          </a:xfrm>
        </p:spPr>
        <p:txBody>
          <a:bodyPr wrap="square" lIns="91440" tIns="45720" rIns="91440" bIns="45720" anchor="ctr">
            <a:normAutofit fontScale="90000"/>
          </a:bodyPr>
          <a:lstStyle/>
          <a:p>
            <a:pPr lvl="0"/>
            <a:r>
              <a:rPr lang="en-US" altLang="zh-CN" sz="3600" dirty="0">
                <a:solidFill>
                  <a:srgbClr val="000000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2.</a:t>
            </a:r>
            <a:r>
              <a:rPr lang="zh-CN" altLang="en-US" sz="3600" dirty="0">
                <a:solidFill>
                  <a:srgbClr val="000000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待审核的考核数据</a:t>
            </a:r>
            <a:endParaRPr lang="zh-CN" altLang="en-US" sz="3600" b="0" dirty="0">
              <a:solidFill>
                <a:srgbClr val="000000"/>
              </a:solidFill>
              <a:latin typeface="黑体" panose="02010609060101010101" pitchFamily="49" charset="-122"/>
              <a:ea typeface="华文行楷" panose="0201080004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矩形 3"/>
          <p:cNvSpPr/>
          <p:nvPr/>
        </p:nvSpPr>
        <p:spPr>
          <a:xfrm>
            <a:off x="285750" y="295593"/>
            <a:ext cx="8143875" cy="17532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 eaLnBrk="0" hangingPunct="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zh-CN" altLang="en-US" sz="2400" b="0" dirty="0">
              <a:latin typeface="微软雅黑" panose="020B0503020204020204" charset="-122"/>
              <a:ea typeface="微软雅黑" panose="020B0503020204020204" charset="-122"/>
              <a:sym typeface="黑体" panose="02010609060101010101" pitchFamily="49" charset="-122"/>
            </a:endParaRPr>
          </a:p>
          <a:p>
            <a:pPr marL="457200" lvl="0" indent="-457200" eaLnBrk="0" hangingPunct="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CN" altLang="en-US" sz="2400" b="0" dirty="0">
                <a:latin typeface="微软雅黑" panose="020B0503020204020204" charset="-122"/>
                <a:ea typeface="微软雅黑" panose="020B0503020204020204" charset="-122"/>
                <a:sym typeface="黑体" panose="02010609060101010101" pitchFamily="49" charset="-122"/>
              </a:rPr>
              <a:t>此模块中显示的是已被卫生计生部门审核的考核数据。</a:t>
            </a:r>
            <a:endParaRPr lang="zh-CN" altLang="en-US" sz="2400" b="0" dirty="0">
              <a:latin typeface="微软雅黑" panose="020B0503020204020204" charset="-122"/>
              <a:ea typeface="微软雅黑" panose="020B0503020204020204" charset="-122"/>
              <a:sym typeface="黑体" panose="02010609060101010101" pitchFamily="49" charset="-122"/>
            </a:endParaRPr>
          </a:p>
          <a:p>
            <a:pPr marL="457200" lvl="0" indent="-457200" eaLnBrk="0" hangingPunct="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zh-CN" altLang="en-US" sz="2400" b="0" dirty="0">
                <a:latin typeface="微软雅黑" panose="020B0503020204020204" charset="-122"/>
                <a:ea typeface="微软雅黑" panose="020B0503020204020204" charset="-122"/>
                <a:sym typeface="黑体" panose="02010609060101010101" pitchFamily="49" charset="-122"/>
              </a:rPr>
              <a:t>无论考核结论是否合格，都会显示。</a:t>
            </a:r>
            <a:endParaRPr lang="zh-CN" altLang="en-US" sz="2400" b="0" dirty="0">
              <a:latin typeface="微软雅黑" panose="020B0503020204020204" charset="-122"/>
              <a:ea typeface="微软雅黑" panose="020B0503020204020204" charset="-122"/>
              <a:sym typeface="黑体" panose="0201060906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5750" y="2229485"/>
            <a:ext cx="8702675" cy="4206875"/>
          </a:xfrm>
          <a:prstGeom prst="rect">
            <a:avLst/>
          </a:prstGeom>
        </p:spPr>
      </p:pic>
      <p:sp>
        <p:nvSpPr>
          <p:cNvPr id="125954" name="标题 1"/>
          <p:cNvSpPr>
            <a:spLocks noGrp="1"/>
          </p:cNvSpPr>
          <p:nvPr>
            <p:ph type="title"/>
          </p:nvPr>
        </p:nvSpPr>
        <p:spPr>
          <a:xfrm>
            <a:off x="1097915" y="133985"/>
            <a:ext cx="5571490" cy="574675"/>
          </a:xfrm>
        </p:spPr>
        <p:txBody>
          <a:bodyPr wrap="square" lIns="91440" tIns="45720" rIns="91440" bIns="45720" anchor="ctr">
            <a:normAutofit fontScale="90000"/>
          </a:bodyPr>
          <a:lstStyle/>
          <a:p>
            <a:pPr lvl="0"/>
            <a:r>
              <a:rPr lang="en-US" altLang="zh-CN" sz="3600" dirty="0">
                <a:solidFill>
                  <a:srgbClr val="000000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3.</a:t>
            </a:r>
            <a:r>
              <a:rPr lang="zh-CN" altLang="en-US" sz="3600" dirty="0">
                <a:solidFill>
                  <a:srgbClr val="000000"/>
                </a:solidFill>
                <a:latin typeface="黑体" panose="02010609060101010101" pitchFamily="49" charset="-122"/>
                <a:sym typeface="Arial" panose="020B0604020202020204" pitchFamily="34" charset="0"/>
              </a:rPr>
              <a:t>已审核的考核数据</a:t>
            </a:r>
            <a:endParaRPr lang="zh-CN" altLang="en-US" sz="3600" b="0" dirty="0">
              <a:solidFill>
                <a:srgbClr val="000000"/>
              </a:solidFill>
              <a:latin typeface="黑体" panose="02010609060101010101" pitchFamily="49" charset="-122"/>
              <a:ea typeface="华文行楷" panose="0201080004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WPS 演示</Application>
  <PresentationFormat>全屏显示(4:3)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黑体</vt:lpstr>
      <vt:lpstr>华文行楷</vt:lpstr>
      <vt:lpstr>微软雅黑</vt:lpstr>
      <vt:lpstr>Calibri</vt:lpstr>
      <vt:lpstr>Arial Unicode MS</vt:lpstr>
      <vt:lpstr>Calibri Light</vt:lpstr>
      <vt:lpstr>Office 主题</vt:lpstr>
      <vt:lpstr>PowerPoint 演示文稿</vt:lpstr>
      <vt:lpstr>1.1录入考核数据</vt:lpstr>
      <vt:lpstr>1.2待审核的考核数据</vt:lpstr>
      <vt:lpstr>1.3已审核的考核数据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9</cp:revision>
  <dcterms:created xsi:type="dcterms:W3CDTF">2018-03-13T07:10:00Z</dcterms:created>
  <dcterms:modified xsi:type="dcterms:W3CDTF">2022-04-08T10:44:23Z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2052-11.8.2.10393</vt:lpwstr>
  </property>
</Properties>
</file>